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6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67ED-A50A-41D1-ABBC-75F9035CFF9B}" type="datetimeFigureOut">
              <a:rPr lang="en-GB" smtClean="0"/>
              <a:pPr/>
              <a:t>26/02/2019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84A3-A62E-4727-A33D-E4BA657147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30609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67ED-A50A-41D1-ABBC-75F9035CFF9B}" type="datetimeFigureOut">
              <a:rPr lang="en-GB" smtClean="0"/>
              <a:pPr/>
              <a:t>26/02/2019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84A3-A62E-4727-A33D-E4BA657147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40283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67ED-A50A-41D1-ABBC-75F9035CFF9B}" type="datetimeFigureOut">
              <a:rPr lang="en-GB" smtClean="0"/>
              <a:pPr/>
              <a:t>26/02/2019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84A3-A62E-4727-A33D-E4BA657147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34755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67ED-A50A-41D1-ABBC-75F9035CFF9B}" type="datetimeFigureOut">
              <a:rPr lang="en-GB" smtClean="0"/>
              <a:pPr/>
              <a:t>26/02/2019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84A3-A62E-4727-A33D-E4BA657147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36157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67ED-A50A-41D1-ABBC-75F9035CFF9B}" type="datetimeFigureOut">
              <a:rPr lang="en-GB" smtClean="0"/>
              <a:pPr/>
              <a:t>26/02/2019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84A3-A62E-4727-A33D-E4BA657147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83039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67ED-A50A-41D1-ABBC-75F9035CFF9B}" type="datetimeFigureOut">
              <a:rPr lang="en-GB" smtClean="0"/>
              <a:pPr/>
              <a:t>26/02/2019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84A3-A62E-4727-A33D-E4BA657147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0264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67ED-A50A-41D1-ABBC-75F9035CFF9B}" type="datetimeFigureOut">
              <a:rPr lang="en-GB" smtClean="0"/>
              <a:pPr/>
              <a:t>26/02/2019</a:t>
            </a:fld>
            <a:endParaRPr lang="en-GB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84A3-A62E-4727-A33D-E4BA657147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16556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67ED-A50A-41D1-ABBC-75F9035CFF9B}" type="datetimeFigureOut">
              <a:rPr lang="en-GB" smtClean="0"/>
              <a:pPr/>
              <a:t>26/02/2019</a:t>
            </a:fld>
            <a:endParaRPr lang="en-GB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84A3-A62E-4727-A33D-E4BA657147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61777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67ED-A50A-41D1-ABBC-75F9035CFF9B}" type="datetimeFigureOut">
              <a:rPr lang="en-GB" smtClean="0"/>
              <a:pPr/>
              <a:t>26/02/2019</a:t>
            </a:fld>
            <a:endParaRPr lang="en-GB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84A3-A62E-4727-A33D-E4BA657147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1825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67ED-A50A-41D1-ABBC-75F9035CFF9B}" type="datetimeFigureOut">
              <a:rPr lang="en-GB" smtClean="0"/>
              <a:pPr/>
              <a:t>26/02/2019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84A3-A62E-4727-A33D-E4BA657147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90669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67ED-A50A-41D1-ABBC-75F9035CFF9B}" type="datetimeFigureOut">
              <a:rPr lang="en-GB" smtClean="0"/>
              <a:pPr/>
              <a:t>26/02/2019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D84A3-A62E-4727-A33D-E4BA657147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003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067ED-A50A-41D1-ABBC-75F9035CFF9B}" type="datetimeFigureOut">
              <a:rPr lang="en-GB" smtClean="0"/>
              <a:pPr/>
              <a:t>26/02/2019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D84A3-A62E-4727-A33D-E4BA657147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9058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Мультимедійний </a:t>
            </a:r>
            <a:r>
              <a:rPr lang="uk-UA" sz="4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методичний </a:t>
            </a:r>
            <a:r>
              <a:rPr lang="uk-UA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uk-UA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нквейн</a:t>
            </a:r>
            <a:r>
              <a:rPr lang="uk-UA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«План-конспект заняття і</a:t>
            </a:r>
            <a:r>
              <a:rPr lang="ru-RU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спанськ</a:t>
            </a:r>
            <a:r>
              <a:rPr lang="uk-UA" sz="4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ої</a:t>
            </a:r>
            <a:r>
              <a:rPr lang="uk-UA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мови»</a:t>
            </a:r>
            <a:endParaRPr lang="en-GB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Цілі заняття</a:t>
            </a:r>
          </a:p>
          <a:p>
            <a:pPr marL="0" indent="0">
              <a:buNone/>
            </a:pPr>
            <a:r>
              <a:rPr lang="uk-UA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Практичні:</a:t>
            </a:r>
          </a:p>
          <a:p>
            <a:pPr marL="0" indent="0">
              <a:buNone/>
            </a:pPr>
            <a:r>
              <a:rPr lang="uk-UA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lang="uk-UA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інгвосоціокультурна</a:t>
            </a:r>
            <a:r>
              <a:rPr lang="uk-UA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uk-UA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Розвивальна:</a:t>
            </a:r>
          </a:p>
          <a:p>
            <a:pPr marL="0" indent="0">
              <a:buNone/>
            </a:pPr>
            <a:r>
              <a:rPr lang="uk-UA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Виховна:</a:t>
            </a:r>
          </a:p>
          <a:p>
            <a:pPr marL="0" indent="0">
              <a:buNone/>
            </a:pPr>
            <a:r>
              <a:rPr lang="uk-UA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Професійно</a:t>
            </a:r>
            <a:r>
              <a:rPr lang="uk-UA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орієнтована:</a:t>
            </a:r>
            <a:endParaRPr lang="en-GB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984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663678" y="214314"/>
            <a:ext cx="10913806" cy="803325"/>
          </a:xfrm>
        </p:spPr>
        <p:txBody>
          <a:bodyPr>
            <a:normAutofit/>
          </a:bodyPr>
          <a:lstStyle/>
          <a:p>
            <a:pPr algn="ctr"/>
            <a:r>
              <a:rPr lang="uk-UA" altLang="en-US" sz="3600" i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План-конспект</a:t>
            </a:r>
            <a:r>
              <a:rPr lang="uk-UA" altLang="en-US" sz="3600" i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заняття</a:t>
            </a:r>
            <a:r>
              <a:rPr lang="ru-RU" altLang="en-US" sz="3600" i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uk-UA" altLang="en-US" sz="3600" i="1" smtClean="0">
                <a:solidFill>
                  <a:srgbClr val="002060"/>
                </a:solidFill>
                <a:latin typeface="Arial" panose="020B0604020202020204" pitchFamily="34" charset="0"/>
              </a:rPr>
              <a:t>іспанської </a:t>
            </a:r>
            <a:r>
              <a:rPr lang="uk-UA" altLang="en-US" sz="3600" i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мови </a:t>
            </a:r>
            <a:endParaRPr lang="en-GB" altLang="en-US" sz="3600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23793983"/>
              </p:ext>
            </p:extLst>
          </p:nvPr>
        </p:nvGraphicFramePr>
        <p:xfrm>
          <a:off x="663677" y="1017640"/>
          <a:ext cx="10913807" cy="57135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80968"/>
                <a:gridCol w="147484"/>
                <a:gridCol w="2610465"/>
                <a:gridCol w="117987"/>
                <a:gridCol w="2728451"/>
                <a:gridCol w="2728452"/>
              </a:tblGrid>
              <a:tr h="714193">
                <a:tc gridSpan="6">
                  <a:txBody>
                    <a:bodyPr/>
                    <a:lstStyle/>
                    <a:p>
                      <a:pPr algn="ctr"/>
                      <a:r>
                        <a:rPr lang="uk-UA" sz="36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Початок заняття</a:t>
                      </a:r>
                      <a:endParaRPr lang="en-GB" sz="3600" b="1" i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30" marB="4573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1419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Фонетична</a:t>
                      </a:r>
                      <a:r>
                        <a:rPr lang="uk-UA" sz="3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зарядка</a:t>
                      </a:r>
                      <a:endParaRPr lang="en-GB" sz="3600" i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30" marB="4573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Мовленнєва</a:t>
                      </a:r>
                      <a:r>
                        <a:rPr lang="uk-UA" sz="3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зарядка</a:t>
                      </a:r>
                      <a:endParaRPr lang="en-GB" sz="3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30" marB="4573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14193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3600" b="1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Основна частина заняття</a:t>
                      </a:r>
                      <a:endParaRPr lang="en-GB" sz="3600" b="1" i="0" dirty="0" smtClean="0">
                        <a:solidFill>
                          <a:schemeClr val="tx1"/>
                        </a:solidFill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30" marB="4573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30" marB="4573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14193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3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Формування </a:t>
                      </a:r>
                      <a:r>
                        <a:rPr lang="uk-UA" sz="3600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мовних</a:t>
                      </a:r>
                      <a:r>
                        <a:rPr lang="uk-UA" sz="3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3600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компетентностей</a:t>
                      </a:r>
                      <a:endParaRPr lang="en-GB" sz="36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30" marB="4573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141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лексичної</a:t>
                      </a:r>
                      <a:r>
                        <a:rPr lang="uk-UA" sz="3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3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30" marB="45730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граматичної</a:t>
                      </a:r>
                      <a:endParaRPr lang="en-GB" sz="3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30" marB="4573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uk-UA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техніки читання</a:t>
                      </a:r>
                      <a:r>
                        <a:rPr lang="uk-UA" sz="3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письма</a:t>
                      </a:r>
                      <a:endParaRPr lang="en-GB" sz="3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30" marB="4573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14193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3600" b="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Формування мовленнєвих </a:t>
                      </a:r>
                      <a:r>
                        <a:rPr lang="uk-UA" sz="3600" b="0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компетентностей</a:t>
                      </a:r>
                      <a:r>
                        <a:rPr lang="uk-UA" sz="3600" b="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uk-UA" sz="3600" b="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3600" b="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</a:t>
                      </a:r>
                      <a:endParaRPr lang="en-GB" sz="36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30" marB="4573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i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30" marB="4573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30" marB="45730"/>
                </a:tc>
                <a:tc hMerge="1">
                  <a:txBody>
                    <a:bodyPr/>
                    <a:lstStyle/>
                    <a:p>
                      <a:pPr algn="ctr"/>
                      <a:endParaRPr lang="en-GB" sz="3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30" marB="45730"/>
                </a:tc>
              </a:tr>
              <a:tr h="71419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uk-UA" altLang="en-US" sz="3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</a:t>
                      </a:r>
                      <a:r>
                        <a:rPr lang="uk-UA" altLang="en-US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удіюванні</a:t>
                      </a:r>
                      <a:endParaRPr lang="en-US" altLang="en-US" sz="3600" i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30" marB="4573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читанні</a:t>
                      </a:r>
                      <a:endParaRPr lang="en-GB" sz="3600" i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30" marB="4573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говорінні</a:t>
                      </a:r>
                      <a:endParaRPr lang="en-GB" sz="3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письмі </a:t>
                      </a:r>
                      <a:endParaRPr lang="en-GB" sz="36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30" marB="45730"/>
                </a:tc>
              </a:tr>
              <a:tr h="714193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3600" b="1" u="none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Кінець</a:t>
                      </a:r>
                      <a:r>
                        <a:rPr lang="uk-UA" sz="3600" b="1" u="none" baseline="0" dirty="0" smtClean="0"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 заняття</a:t>
                      </a:r>
                      <a:endParaRPr lang="en-GB" sz="3600" b="1" i="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30" marB="4573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15297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59</Words>
  <Application>Microsoft Office PowerPoint</Application>
  <PresentationFormat>Произвольный</PresentationFormat>
  <Paragraphs>22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Мультимедійний  методичний сiнквейн «План-конспект заняття іспанської мови»</vt:lpstr>
      <vt:lpstr>План-конспект заняття іспанської мови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План-конспект уроку іноземної мови в початковій школі</dc:title>
  <dc:creator>Оксана Бигич</dc:creator>
  <cp:lastModifiedBy>Oxa</cp:lastModifiedBy>
  <cp:revision>14</cp:revision>
  <dcterms:created xsi:type="dcterms:W3CDTF">2016-11-16T20:09:22Z</dcterms:created>
  <dcterms:modified xsi:type="dcterms:W3CDTF">2019-02-26T17:58:02Z</dcterms:modified>
</cp:coreProperties>
</file>