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5643578"/>
            <a:ext cx="47524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Tío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Spanish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cimient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8" cy="3007059"/>
          </a:xfrm>
          <a:prstGeom prst="rect">
            <a:avLst/>
          </a:prstGeom>
        </p:spPr>
      </p:pic>
      <p:pic>
        <p:nvPicPr>
          <p:cNvPr id="5" name="Рисунок 4" descr="nikolai zr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5248781" cy="3324228"/>
          </a:xfrm>
          <a:prstGeom prst="rect">
            <a:avLst/>
          </a:prstGeom>
        </p:spPr>
      </p:pic>
      <p:pic>
        <p:nvPicPr>
          <p:cNvPr id="6" name="Рисунок 5" descr="reyes zri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4214810" cy="31298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dri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857736"/>
            <a:ext cx="4583104" cy="2000264"/>
          </a:xfrm>
          <a:prstGeom prst="rect">
            <a:avLst/>
          </a:prstGeom>
        </p:spPr>
      </p:pic>
      <p:pic>
        <p:nvPicPr>
          <p:cNvPr id="5" name="Рисунок 4" descr="madri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496"/>
            <a:ext cx="4359169" cy="2926358"/>
          </a:xfrm>
          <a:prstGeom prst="rect">
            <a:avLst/>
          </a:prstGeom>
        </p:spPr>
      </p:pic>
      <p:pic>
        <p:nvPicPr>
          <p:cNvPr id="6" name="Рисунок 5" descr="madrid titu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0"/>
            <a:ext cx="4620957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ma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18329" cy="2794734"/>
          </a:xfrm>
          <a:prstGeom prst="rect">
            <a:avLst/>
          </a:prstGeom>
        </p:spPr>
      </p:pic>
      <p:pic>
        <p:nvPicPr>
          <p:cNvPr id="7" name="Рисунок 6" descr="tomatina reg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515" y="0"/>
            <a:ext cx="4455485" cy="2731732"/>
          </a:xfrm>
          <a:prstGeom prst="rect">
            <a:avLst/>
          </a:prstGeom>
        </p:spPr>
      </p:pic>
      <p:pic>
        <p:nvPicPr>
          <p:cNvPr id="8" name="Рисунок 7" descr="tonatina regl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4929190" cy="3214826"/>
          </a:xfrm>
          <a:prstGeom prst="rect">
            <a:avLst/>
          </a:prstGeom>
        </p:spPr>
      </p:pic>
      <p:pic>
        <p:nvPicPr>
          <p:cNvPr id="9" name="Рисунок 8" descr="tomatina regl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357562"/>
            <a:ext cx="3786214" cy="27804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571612"/>
            <a:ext cx="77867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</a:rPr>
              <a:t>Gracias </a:t>
            </a:r>
            <a:r>
              <a:rPr lang="en-US" sz="7200" b="1" cap="none" spc="50" dirty="0" err="1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</a:rPr>
              <a:t>por</a:t>
            </a:r>
            <a:endParaRPr lang="en-US" sz="7200" b="1" cap="none" spc="50" dirty="0" smtClean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pPr algn="ctr"/>
            <a:r>
              <a:rPr lang="en-US" sz="7200" b="1" cap="none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</a:rPr>
              <a:t> </a:t>
            </a:r>
            <a:r>
              <a:rPr lang="en-US" sz="7200" b="1" cap="none" spc="50" dirty="0" err="1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</a:rPr>
              <a:t>su</a:t>
            </a:r>
            <a:r>
              <a:rPr lang="en-US" sz="7200" b="1" cap="none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</a:rPr>
              <a:t> </a:t>
            </a:r>
            <a:r>
              <a:rPr lang="en-US" sz="7200" b="1" cap="none" spc="50" dirty="0" err="1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8100000" scaled="1"/>
                  <a:tileRect/>
                </a:gradFill>
              </a:rPr>
              <a:t>atención</a:t>
            </a:r>
            <a:endParaRPr lang="ru-RU" sz="7200" b="1" cap="none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357166"/>
            <a:ext cx="4929222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Лексична компетентність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3571876"/>
            <a:ext cx="2428892" cy="16430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Лексична </a:t>
            </a:r>
          </a:p>
          <a:p>
            <a:pPr algn="ctr"/>
            <a:r>
              <a:rPr lang="uk-UA" sz="2800" b="1" dirty="0" smtClean="0"/>
              <a:t>навичка 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3500430" y="2214554"/>
            <a:ext cx="2428892" cy="16430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Лексичні </a:t>
            </a:r>
          </a:p>
          <a:p>
            <a:pPr algn="ctr"/>
            <a:r>
              <a:rPr lang="uk-UA" sz="2800" b="1" dirty="0" smtClean="0"/>
              <a:t>знання 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5857884" y="3643314"/>
            <a:ext cx="2786082" cy="17145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Лексична </a:t>
            </a:r>
          </a:p>
          <a:p>
            <a:pPr algn="ctr"/>
            <a:r>
              <a:rPr lang="uk-UA" sz="2800" b="1" dirty="0" smtClean="0"/>
              <a:t>усвідомленість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36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840" y="3429000"/>
            <a:ext cx="58521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3891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071546"/>
            <a:ext cx="3786182" cy="22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6718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511037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32"/>
            <a:ext cx="43891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7166"/>
            <a:ext cx="4754879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71736" y="285728"/>
            <a:ext cx="4143404" cy="114300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Фонетична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57158" y="2357430"/>
            <a:ext cx="3286148" cy="171451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Фонетична </a:t>
            </a:r>
          </a:p>
          <a:p>
            <a:pPr algn="ctr"/>
            <a:r>
              <a:rPr lang="uk-UA" sz="2800" b="1" dirty="0" smtClean="0"/>
              <a:t>навичка</a:t>
            </a:r>
            <a:endParaRPr lang="ru-RU" sz="2800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357818" y="2428868"/>
            <a:ext cx="2786082" cy="178595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Фонетичні </a:t>
            </a:r>
          </a:p>
          <a:p>
            <a:pPr algn="ctr"/>
            <a:r>
              <a:rPr lang="uk-UA" sz="2800" b="1" dirty="0" smtClean="0"/>
              <a:t>знання</a:t>
            </a:r>
            <a:endParaRPr lang="ru-RU" sz="2800" b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000232" y="4214818"/>
            <a:ext cx="3929090" cy="214314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Фонетична</a:t>
            </a:r>
          </a:p>
          <a:p>
            <a:pPr algn="ctr"/>
            <a:r>
              <a:rPr lang="uk-UA" sz="2800" b="1" dirty="0" smtClean="0"/>
              <a:t>усвідомленість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024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965187"/>
            <a:ext cx="6643734" cy="38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20642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4143372" cy="24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00306"/>
            <a:ext cx="6949455" cy="40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357422" y="285728"/>
            <a:ext cx="4714908" cy="2214578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Граматична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85720" y="2571744"/>
            <a:ext cx="2786082" cy="21431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Граматичні </a:t>
            </a:r>
          </a:p>
          <a:p>
            <a:pPr algn="ctr"/>
            <a:r>
              <a:rPr lang="uk-UA" sz="2800" b="1" dirty="0" smtClean="0"/>
              <a:t>знання</a:t>
            </a:r>
            <a:endParaRPr lang="ru-RU" sz="28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428860" y="4286256"/>
            <a:ext cx="3000396" cy="192882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Граматичні </a:t>
            </a:r>
          </a:p>
          <a:p>
            <a:pPr algn="ctr"/>
            <a:r>
              <a:rPr lang="uk-UA" sz="2800" b="1" dirty="0" smtClean="0"/>
              <a:t>навички</a:t>
            </a:r>
            <a:endParaRPr lang="ru-RU" sz="28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214942" y="2571744"/>
            <a:ext cx="3643338" cy="307183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Граматична</a:t>
            </a:r>
          </a:p>
          <a:p>
            <a:pPr algn="ctr"/>
            <a:r>
              <a:rPr lang="uk-UA" sz="2800" b="1" dirty="0" smtClean="0"/>
              <a:t>усвідомленість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УКОВІ\Презентація (лінгвосоціокуьтурна компетентність)\Картинки\falla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42752" cy="3905253"/>
          </a:xfrm>
          <a:prstGeom prst="rect">
            <a:avLst/>
          </a:prstGeom>
          <a:noFill/>
        </p:spPr>
      </p:pic>
      <p:pic>
        <p:nvPicPr>
          <p:cNvPr id="7" name="Рисунок 6" descr="tio spanish tit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643182"/>
            <a:ext cx="6383978" cy="3786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2019-05-01T20:58:26Z</dcterms:modified>
</cp:coreProperties>
</file>