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CE92D-7C64-4F71-8A98-B2520EC596B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A7856-31DE-449E-95FF-E7697067BE5B}">
      <dgm:prSet phldrT="[Текст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uk-UA" sz="2400" b="1" dirty="0" smtClean="0"/>
            <a:t>Фонетична</a:t>
          </a:r>
          <a:endParaRPr lang="ru-RU" sz="2400" b="1" dirty="0"/>
        </a:p>
      </dgm:t>
    </dgm:pt>
    <dgm:pt modelId="{DB7F240B-530A-463C-8FEA-E4ABD5F8DD1C}" type="parTrans" cxnId="{4709AC22-BED5-4A66-A20C-B4BB1590A079}">
      <dgm:prSet/>
      <dgm:spPr/>
      <dgm:t>
        <a:bodyPr/>
        <a:lstStyle/>
        <a:p>
          <a:endParaRPr lang="ru-RU"/>
        </a:p>
      </dgm:t>
    </dgm:pt>
    <dgm:pt modelId="{5C53C133-EBFA-4253-960D-5804C97CF463}" type="sibTrans" cxnId="{4709AC22-BED5-4A66-A20C-B4BB1590A079}">
      <dgm:prSet/>
      <dgm:spPr/>
      <dgm:t>
        <a:bodyPr/>
        <a:lstStyle/>
        <a:p>
          <a:endParaRPr lang="ru-RU"/>
        </a:p>
      </dgm:t>
    </dgm:pt>
    <dgm:pt modelId="{97EF071F-765C-4150-9AE7-8920DAE0A978}">
      <dgm:prSet phldrT="[Текст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uk-UA" sz="2400" b="1" dirty="0" smtClean="0"/>
            <a:t>Граматична</a:t>
          </a:r>
          <a:endParaRPr lang="ru-RU" sz="2400" b="1" dirty="0"/>
        </a:p>
      </dgm:t>
    </dgm:pt>
    <dgm:pt modelId="{11A8963C-259B-4A4A-9828-036E1621D179}" type="parTrans" cxnId="{DBA5F53E-EF55-4E9D-A779-1F2145C09840}">
      <dgm:prSet/>
      <dgm:spPr/>
      <dgm:t>
        <a:bodyPr/>
        <a:lstStyle/>
        <a:p>
          <a:endParaRPr lang="ru-RU"/>
        </a:p>
      </dgm:t>
    </dgm:pt>
    <dgm:pt modelId="{39AD44FA-F9E5-433B-9332-6A2DDD093B7E}" type="sibTrans" cxnId="{DBA5F53E-EF55-4E9D-A779-1F2145C09840}">
      <dgm:prSet/>
      <dgm:spPr/>
      <dgm:t>
        <a:bodyPr/>
        <a:lstStyle/>
        <a:p>
          <a:endParaRPr lang="ru-RU"/>
        </a:p>
      </dgm:t>
    </dgm:pt>
    <dgm:pt modelId="{2A9CC6FB-1E84-48A5-9F65-0A53A1AB1435}">
      <dgm:prSet phldrT="[Текст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uk-UA" sz="2400" b="1" dirty="0" smtClean="0"/>
            <a:t>Лексична</a:t>
          </a:r>
          <a:endParaRPr lang="ru-RU" sz="2400" b="1" dirty="0"/>
        </a:p>
      </dgm:t>
    </dgm:pt>
    <dgm:pt modelId="{C5F86B7D-6D25-47CE-A357-6D38CD56E9B4}" type="parTrans" cxnId="{999683D5-53F2-43EB-9E00-551AF6A5E532}">
      <dgm:prSet/>
      <dgm:spPr/>
      <dgm:t>
        <a:bodyPr/>
        <a:lstStyle/>
        <a:p>
          <a:endParaRPr lang="ru-RU"/>
        </a:p>
      </dgm:t>
    </dgm:pt>
    <dgm:pt modelId="{E13316A0-B70B-477D-B6C6-4A5154F87734}" type="sibTrans" cxnId="{999683D5-53F2-43EB-9E00-551AF6A5E532}">
      <dgm:prSet/>
      <dgm:spPr/>
      <dgm:t>
        <a:bodyPr/>
        <a:lstStyle/>
        <a:p>
          <a:endParaRPr lang="ru-RU"/>
        </a:p>
      </dgm:t>
    </dgm:pt>
    <dgm:pt modelId="{06EEEE6F-A25C-4635-B206-68116F153C11}">
      <dgm:prSet phldrT="[Текст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uk-UA" sz="2400" b="1" dirty="0" err="1" smtClean="0"/>
            <a:t>Лінгвосоціоку-</a:t>
          </a:r>
          <a:endParaRPr lang="uk-UA" sz="2400" b="1" dirty="0" smtClean="0"/>
        </a:p>
        <a:p>
          <a:r>
            <a:rPr lang="uk-UA" sz="2400" b="1" dirty="0" err="1" smtClean="0"/>
            <a:t>льтурна</a:t>
          </a:r>
          <a:endParaRPr lang="ru-RU" sz="2400" b="1" dirty="0"/>
        </a:p>
      </dgm:t>
    </dgm:pt>
    <dgm:pt modelId="{B0376A5C-18B0-4685-9DF0-179B4CA2494B}" type="parTrans" cxnId="{ADBADE93-16C8-4427-BB1C-F33D97A90C6B}">
      <dgm:prSet/>
      <dgm:spPr/>
      <dgm:t>
        <a:bodyPr/>
        <a:lstStyle/>
        <a:p>
          <a:endParaRPr lang="ru-RU"/>
        </a:p>
      </dgm:t>
    </dgm:pt>
    <dgm:pt modelId="{A8ABE981-1EF9-480C-A01B-C9714A7CE150}" type="sibTrans" cxnId="{ADBADE93-16C8-4427-BB1C-F33D97A90C6B}">
      <dgm:prSet/>
      <dgm:spPr/>
      <dgm:t>
        <a:bodyPr/>
        <a:lstStyle/>
        <a:p>
          <a:endParaRPr lang="ru-RU"/>
        </a:p>
      </dgm:t>
    </dgm:pt>
    <dgm:pt modelId="{870F8FAF-8894-41E7-8494-95E7429AB8F0}" type="pres">
      <dgm:prSet presAssocID="{1AACE92D-7C64-4F71-8A98-B2520EC596B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ADC7CA-2CA6-4D88-906C-E33499C7EBE5}" type="pres">
      <dgm:prSet presAssocID="{1AACE92D-7C64-4F71-8A98-B2520EC596B6}" presName="axisShape" presStyleLbl="bgShp" presStyleIdx="0" presStyleCnt="1"/>
      <dgm:spPr/>
    </dgm:pt>
    <dgm:pt modelId="{4BF5005E-3B08-4085-BED4-821707DC10F6}" type="pres">
      <dgm:prSet presAssocID="{1AACE92D-7C64-4F71-8A98-B2520EC596B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BD3E7-2CAD-4559-B5F0-522F04F36F64}" type="pres">
      <dgm:prSet presAssocID="{1AACE92D-7C64-4F71-8A98-B2520EC596B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BB1A0-827B-4C37-A027-7151255039D5}" type="pres">
      <dgm:prSet presAssocID="{1AACE92D-7C64-4F71-8A98-B2520EC596B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A3FE2-72E2-4217-9D3B-B2F1A77D4B0C}" type="pres">
      <dgm:prSet presAssocID="{1AACE92D-7C64-4F71-8A98-B2520EC596B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0EDF9D-FCAF-45A2-909F-7D43FCB22F58}" type="presOf" srcId="{1AACE92D-7C64-4F71-8A98-B2520EC596B6}" destId="{870F8FAF-8894-41E7-8494-95E7429AB8F0}" srcOrd="0" destOrd="0" presId="urn:microsoft.com/office/officeart/2005/8/layout/matrix2"/>
    <dgm:cxn modelId="{F92B1F88-4E17-4AE0-B72F-A1B3F267FCAE}" type="presOf" srcId="{2BEA7856-31DE-449E-95FF-E7697067BE5B}" destId="{4BF5005E-3B08-4085-BED4-821707DC10F6}" srcOrd="0" destOrd="0" presId="urn:microsoft.com/office/officeart/2005/8/layout/matrix2"/>
    <dgm:cxn modelId="{ADBADE93-16C8-4427-BB1C-F33D97A90C6B}" srcId="{1AACE92D-7C64-4F71-8A98-B2520EC596B6}" destId="{06EEEE6F-A25C-4635-B206-68116F153C11}" srcOrd="3" destOrd="0" parTransId="{B0376A5C-18B0-4685-9DF0-179B4CA2494B}" sibTransId="{A8ABE981-1EF9-480C-A01B-C9714A7CE150}"/>
    <dgm:cxn modelId="{DBA5F53E-EF55-4E9D-A779-1F2145C09840}" srcId="{1AACE92D-7C64-4F71-8A98-B2520EC596B6}" destId="{97EF071F-765C-4150-9AE7-8920DAE0A978}" srcOrd="1" destOrd="0" parTransId="{11A8963C-259B-4A4A-9828-036E1621D179}" sibTransId="{39AD44FA-F9E5-433B-9332-6A2DDD093B7E}"/>
    <dgm:cxn modelId="{D334D7EE-DAC4-497A-9FB0-A569CF1E88D0}" type="presOf" srcId="{97EF071F-765C-4150-9AE7-8920DAE0A978}" destId="{439BD3E7-2CAD-4559-B5F0-522F04F36F64}" srcOrd="0" destOrd="0" presId="urn:microsoft.com/office/officeart/2005/8/layout/matrix2"/>
    <dgm:cxn modelId="{999683D5-53F2-43EB-9E00-551AF6A5E532}" srcId="{1AACE92D-7C64-4F71-8A98-B2520EC596B6}" destId="{2A9CC6FB-1E84-48A5-9F65-0A53A1AB1435}" srcOrd="2" destOrd="0" parTransId="{C5F86B7D-6D25-47CE-A357-6D38CD56E9B4}" sibTransId="{E13316A0-B70B-477D-B6C6-4A5154F87734}"/>
    <dgm:cxn modelId="{0F33F68B-0435-48E2-9475-CB6C231FC7B2}" type="presOf" srcId="{2A9CC6FB-1E84-48A5-9F65-0A53A1AB1435}" destId="{513BB1A0-827B-4C37-A027-7151255039D5}" srcOrd="0" destOrd="0" presId="urn:microsoft.com/office/officeart/2005/8/layout/matrix2"/>
    <dgm:cxn modelId="{4709AC22-BED5-4A66-A20C-B4BB1590A079}" srcId="{1AACE92D-7C64-4F71-8A98-B2520EC596B6}" destId="{2BEA7856-31DE-449E-95FF-E7697067BE5B}" srcOrd="0" destOrd="0" parTransId="{DB7F240B-530A-463C-8FEA-E4ABD5F8DD1C}" sibTransId="{5C53C133-EBFA-4253-960D-5804C97CF463}"/>
    <dgm:cxn modelId="{931026B9-9EC5-4904-8D8A-D79F09A666EA}" type="presOf" srcId="{06EEEE6F-A25C-4635-B206-68116F153C11}" destId="{49DA3FE2-72E2-4217-9D3B-B2F1A77D4B0C}" srcOrd="0" destOrd="0" presId="urn:microsoft.com/office/officeart/2005/8/layout/matrix2"/>
    <dgm:cxn modelId="{0C2CD1D7-07D8-4B29-8833-2A7E9E6C31BB}" type="presParOf" srcId="{870F8FAF-8894-41E7-8494-95E7429AB8F0}" destId="{24ADC7CA-2CA6-4D88-906C-E33499C7EBE5}" srcOrd="0" destOrd="0" presId="urn:microsoft.com/office/officeart/2005/8/layout/matrix2"/>
    <dgm:cxn modelId="{D4425339-DCAB-4626-9120-275C15491BFF}" type="presParOf" srcId="{870F8FAF-8894-41E7-8494-95E7429AB8F0}" destId="{4BF5005E-3B08-4085-BED4-821707DC10F6}" srcOrd="1" destOrd="0" presId="urn:microsoft.com/office/officeart/2005/8/layout/matrix2"/>
    <dgm:cxn modelId="{C4166768-FD28-4EB8-8554-8E49FCEC63BC}" type="presParOf" srcId="{870F8FAF-8894-41E7-8494-95E7429AB8F0}" destId="{439BD3E7-2CAD-4559-B5F0-522F04F36F64}" srcOrd="2" destOrd="0" presId="urn:microsoft.com/office/officeart/2005/8/layout/matrix2"/>
    <dgm:cxn modelId="{73788567-A806-4B7D-BCF1-F4A8436554B5}" type="presParOf" srcId="{870F8FAF-8894-41E7-8494-95E7429AB8F0}" destId="{513BB1A0-827B-4C37-A027-7151255039D5}" srcOrd="3" destOrd="0" presId="urn:microsoft.com/office/officeart/2005/8/layout/matrix2"/>
    <dgm:cxn modelId="{9D5CB28E-1E6B-4603-B8E8-E6E414E72916}" type="presParOf" srcId="{870F8FAF-8894-41E7-8494-95E7429AB8F0}" destId="{49DA3FE2-72E2-4217-9D3B-B2F1A77D4B0C}" srcOrd="4" destOrd="0" presId="urn:microsoft.com/office/officeart/2005/8/layout/matrix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2910" y="642918"/>
            <a:ext cx="8072494" cy="1500198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 smtClean="0">
                <a:solidFill>
                  <a:schemeClr val="tx1"/>
                </a:solidFill>
              </a:rPr>
              <a:t>Лінгвосоціокультурна</a:t>
            </a:r>
            <a:r>
              <a:rPr lang="uk-UA" sz="4400" b="1" dirty="0" smtClean="0">
                <a:solidFill>
                  <a:schemeClr val="tx1"/>
                </a:solidFill>
              </a:rPr>
              <a:t> компетентність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071810"/>
            <a:ext cx="8429684" cy="286232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Сукупність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знань</a:t>
            </a:r>
            <a:r>
              <a:rPr lang="ru-RU" sz="3600" b="1" dirty="0" smtClean="0"/>
              <a:t> про </a:t>
            </a:r>
            <a:r>
              <a:rPr lang="ru-RU" sz="3600" b="1" dirty="0" err="1" smtClean="0"/>
              <a:t>країну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мова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якої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вивчається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її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звичаї</a:t>
            </a:r>
            <a:r>
              <a:rPr lang="ru-RU" sz="3600" b="1" dirty="0" smtClean="0"/>
              <a:t>, правила </a:t>
            </a:r>
            <a:r>
              <a:rPr lang="ru-RU" sz="3600" b="1" dirty="0" err="1" smtClean="0"/>
              <a:t>поведінки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норми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етикету</a:t>
            </a:r>
            <a:r>
              <a:rPr lang="ru-RU" sz="3600" b="1" dirty="0" smtClean="0"/>
              <a:t>, а </a:t>
            </a:r>
            <a:r>
              <a:rPr lang="ru-RU" sz="3600" b="1" dirty="0" err="1" smtClean="0"/>
              <a:t>також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здатність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користуватися</a:t>
            </a:r>
            <a:r>
              <a:rPr lang="ru-RU" sz="3600" b="1" dirty="0" smtClean="0"/>
              <a:t> такими </a:t>
            </a:r>
            <a:r>
              <a:rPr lang="ru-RU" sz="3600" b="1" dirty="0" err="1" smtClean="0"/>
              <a:t>знаннями</a:t>
            </a:r>
            <a:r>
              <a:rPr lang="ru-RU" sz="3600" b="1" dirty="0" smtClean="0"/>
              <a:t> у </a:t>
            </a:r>
            <a:r>
              <a:rPr lang="ru-RU" sz="3600" b="1" dirty="0" err="1" smtClean="0"/>
              <a:t>процесі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спілкування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носіями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мови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2209068"/>
          </a:xfrm>
          <a:prstGeom prst="rect">
            <a:avLst/>
          </a:prstGeom>
        </p:spPr>
      </p:pic>
      <p:pic>
        <p:nvPicPr>
          <p:cNvPr id="3" name="Рисунок 2" descr="plato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092" y="500042"/>
            <a:ext cx="4714908" cy="2664626"/>
          </a:xfrm>
          <a:prstGeom prst="rect">
            <a:avLst/>
          </a:prstGeom>
        </p:spPr>
      </p:pic>
      <p:pic>
        <p:nvPicPr>
          <p:cNvPr id="4" name="Рисунок 3" descr="plato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85850" y="2714620"/>
            <a:ext cx="5245137" cy="3000396"/>
          </a:xfrm>
          <a:prstGeom prst="rect">
            <a:avLst/>
          </a:prstGeom>
        </p:spPr>
      </p:pic>
      <p:pic>
        <p:nvPicPr>
          <p:cNvPr id="5" name="Рисунок 4" descr="plato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2110" y="3994673"/>
            <a:ext cx="4941890" cy="286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00694" cy="2538782"/>
          </a:xfrm>
          <a:prstGeom prst="rect">
            <a:avLst/>
          </a:prstGeom>
        </p:spPr>
      </p:pic>
      <p:pic>
        <p:nvPicPr>
          <p:cNvPr id="3" name="Рисунок 2" descr="fie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8934"/>
            <a:ext cx="5500694" cy="2538782"/>
          </a:xfrm>
          <a:prstGeom prst="rect">
            <a:avLst/>
          </a:prstGeom>
        </p:spPr>
      </p:pic>
      <p:pic>
        <p:nvPicPr>
          <p:cNvPr id="4" name="Рисунок 3" descr="fie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4496" y="1"/>
            <a:ext cx="3869504" cy="1785925"/>
          </a:xfrm>
          <a:prstGeom prst="rect">
            <a:avLst/>
          </a:prstGeom>
        </p:spPr>
      </p:pic>
      <p:pic>
        <p:nvPicPr>
          <p:cNvPr id="5" name="Рисунок 4" descr="fies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7" y="2214554"/>
            <a:ext cx="4071934" cy="1879354"/>
          </a:xfrm>
          <a:prstGeom prst="rect">
            <a:avLst/>
          </a:prstGeom>
        </p:spPr>
      </p:pic>
      <p:pic>
        <p:nvPicPr>
          <p:cNvPr id="6" name="Рисунок 5" descr="fi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780817"/>
            <a:ext cx="4500562" cy="207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0"/>
            <a:ext cx="6286512" cy="3592293"/>
          </a:xfrm>
          <a:prstGeom prst="rect">
            <a:avLst/>
          </a:prstGeom>
        </p:spPr>
      </p:pic>
      <p:pic>
        <p:nvPicPr>
          <p:cNvPr id="3" name="Рисунок 2" descr="co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6"/>
            <a:ext cx="4893481" cy="2796275"/>
          </a:xfrm>
          <a:prstGeom prst="rect">
            <a:avLst/>
          </a:prstGeom>
        </p:spPr>
      </p:pic>
      <p:pic>
        <p:nvPicPr>
          <p:cNvPr id="4" name="Рисунок 3" descr="co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485" y="4214818"/>
            <a:ext cx="4581515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285992"/>
            <a:ext cx="8182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por</a:t>
            </a:r>
            <a:r>
              <a:rPr lang="en-US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su</a:t>
            </a:r>
            <a:r>
              <a:rPr lang="en-US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atención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88582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571480"/>
            <a:ext cx="7429552" cy="15001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Фонетична компетентність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967334"/>
            <a:ext cx="6643734" cy="286232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uk-UA" sz="3600" b="1" dirty="0" smtClean="0"/>
              <a:t>Здатність до правильного інтонаційного й артикуляційного оформлення висловлювань і розуміння мовлення інших.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000760" cy="3412754"/>
          </a:xfrm>
          <a:prstGeom prst="rect">
            <a:avLst/>
          </a:prstGeom>
        </p:spPr>
      </p:pic>
      <p:pic>
        <p:nvPicPr>
          <p:cNvPr id="3" name="Рисунок 2" descr="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330310"/>
            <a:ext cx="6072198" cy="352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v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0"/>
            <a:ext cx="6715140" cy="3099296"/>
          </a:xfrm>
          <a:prstGeom prst="rect">
            <a:avLst/>
          </a:prstGeom>
        </p:spPr>
      </p:pic>
      <p:pic>
        <p:nvPicPr>
          <p:cNvPr id="3" name="Рисунок 2" descr="uvi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91510"/>
            <a:ext cx="7500958" cy="376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786" y="642918"/>
            <a:ext cx="757242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Лексична компетентність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286124"/>
            <a:ext cx="7429552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4000" b="1" dirty="0" smtClean="0"/>
              <a:t>Здатність людини до правильного оформлення своїх думок і розуміння мовлення інших.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634154"/>
          </a:xfrm>
          <a:prstGeom prst="rect">
            <a:avLst/>
          </a:prstGeom>
        </p:spPr>
      </p:pic>
      <p:pic>
        <p:nvPicPr>
          <p:cNvPr id="3" name="Рисунок 2" descr="dep_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396018"/>
            <a:ext cx="7500958" cy="3461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642918"/>
            <a:ext cx="7358114" cy="14287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Граматична компетентність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28836"/>
            <a:ext cx="7929618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dirty="0" smtClean="0"/>
              <a:t>Здатність людини до правильного оформлення своїх усних і писемних висловлювань і розуміння граматичного оформлення мовлення інших.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m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52" cy="2242040"/>
          </a:xfrm>
          <a:prstGeom prst="rect">
            <a:avLst/>
          </a:prstGeom>
        </p:spPr>
      </p:pic>
      <p:pic>
        <p:nvPicPr>
          <p:cNvPr id="3" name="Рисунок 2" descr="ver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3554" y="428604"/>
            <a:ext cx="4820446" cy="2772141"/>
          </a:xfrm>
          <a:prstGeom prst="rect">
            <a:avLst/>
          </a:prstGeom>
        </p:spPr>
      </p:pic>
      <p:pic>
        <p:nvPicPr>
          <p:cNvPr id="4" name="Рисунок 3" descr="v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65800"/>
            <a:ext cx="6927206" cy="399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90</Words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2020-05-29T17:00:50Z</dcterms:modified>
</cp:coreProperties>
</file>