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 varScale="1">
        <p:scale>
          <a:sx n="69" d="100"/>
          <a:sy n="69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3449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ЮТУБ-КАНАЛ «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TÍO SPANISH: APRENDER ESPAÑOL» 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ЯК ДОПОМІЖНИЙ ЗАСІБ ФОРМУВАННЯ ІСПАНОМОВНОЇ ЛІНГВОСОЦІОКУЛЬТУРНОЇ КОМПЕТЕНТНОСТІ УЧНІВ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128" y="3929065"/>
            <a:ext cx="4038600" cy="219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Заїка Вікторія,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група СОі01-16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факультету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романської філології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929065"/>
            <a:ext cx="4038600" cy="219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Науковий керівник – проф. Бігич О.Б. 	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48731"/>
            <a:ext cx="828092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ВАШІ ЗАПИТАННЯ</a:t>
            </a:r>
            <a:endParaRPr lang="ru-RU" sz="7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8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1"/>
            <a:ext cx="8183522" cy="27389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</a:t>
            </a:r>
            <a:endParaRPr lang="ru-RU" sz="8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85266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Tío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 –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ютуб-каналу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Tío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online»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7325">
            <a:off x="3004812" y="1874119"/>
            <a:ext cx="5868144" cy="34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2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809" y="3861048"/>
            <a:ext cx="4181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«Historia nacimiento </a:t>
            </a:r>
            <a:endParaRPr lang="uk-UA" sz="4000" b="1" dirty="0" smtClean="0"/>
          </a:p>
          <a:p>
            <a:r>
              <a:rPr lang="es-ES" sz="4000" b="1" dirty="0" smtClean="0"/>
              <a:t>de </a:t>
            </a:r>
            <a:r>
              <a:rPr lang="es-ES" sz="4000" b="1" dirty="0"/>
              <a:t>Jesús en Belén»</a:t>
            </a:r>
            <a:endParaRPr lang="uk-UA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97517"/>
            <a:ext cx="5220072" cy="3111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139" y="520924"/>
            <a:ext cx="4824536" cy="2864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32" y="3280030"/>
            <a:ext cx="3939550" cy="2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8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88640"/>
            <a:ext cx="4704849" cy="34937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6532"/>
            <a:ext cx="4419464" cy="3817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261" y="2967450"/>
            <a:ext cx="6142973" cy="389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3203157"/>
            <a:ext cx="3888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San Nicolás</a:t>
            </a:r>
            <a:endParaRPr lang="uk-UA" sz="4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400" y="316551"/>
            <a:ext cx="496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Los Reyes Magos</a:t>
            </a:r>
            <a:endParaRPr lang="uk-UA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002" y="1"/>
            <a:ext cx="5328997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52173"/>
            <a:ext cx="9143998" cy="3505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7691"/>
            <a:ext cx="4196244" cy="28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1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8" y="0"/>
            <a:ext cx="4447934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191" y="91041"/>
            <a:ext cx="4524260" cy="3679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4" y="3373455"/>
            <a:ext cx="4283968" cy="2758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904" y="3752554"/>
            <a:ext cx="5191251" cy="2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9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609"/>
            <a:ext cx="4644008" cy="3147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96866"/>
            <a:ext cx="5652120" cy="3584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714" y="3579397"/>
            <a:ext cx="5102148" cy="3278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156" y="189700"/>
            <a:ext cx="4804706" cy="31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5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730" y="0"/>
            <a:ext cx="4675270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58" y="-17855"/>
            <a:ext cx="4924337" cy="3019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4351185" cy="283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185" y="3286338"/>
            <a:ext cx="4759307" cy="34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9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14308" cy="3353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852898"/>
            <a:ext cx="6841061" cy="40051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72"/>
            <a:ext cx="5364088" cy="35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2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</TotalTime>
  <Words>56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ЮТУБ-КАНАЛ «TÍO SPANISH: APRENDER ESPAÑOL»  ЯК ДОПОМІЖНИЙ ЗАСІБ ФОРМУВАННЯ ІСПАНОМОВНОЇ ЛІНГВОСОЦІОКУЛЬТУРНОЇ КОМПЕТЕНТНОСТІ УЧНІВ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ЮТУБ-КАНАЛ «TÍO SPANISH: APRENDER ESPAÑOL»  ЯК ДОПОМІЖНИЙ ЗАСІБ ФОРМУВАННЯ ІСПАНОМОВНОЇ ЛІНГВОСОЦІОКУЛЬТУРНОЇ КОМПЕТЕНТНОСТІ УЧНІВ </dc:title>
  <dc:creator>User</dc:creator>
  <cp:lastModifiedBy>Oxa</cp:lastModifiedBy>
  <cp:revision>12</cp:revision>
  <dcterms:created xsi:type="dcterms:W3CDTF">2019-03-19T20:33:24Z</dcterms:created>
  <dcterms:modified xsi:type="dcterms:W3CDTF">2019-03-24T06:30:46Z</dcterms:modified>
</cp:coreProperties>
</file>